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Asia Pacific Conference on Educational Research, Social Science and Technology (APCERSST-2026)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1026" name="Picture 2" descr="C:\Users\Manas IT\Downloads\APCERSST 202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" y="428604"/>
            <a:ext cx="3130543" cy="10249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Asia Pacific Conference on Educational Research, Social Science and Technology (APCERSST-2026)</a:t>
            </a:r>
          </a:p>
        </p:txBody>
      </p:sp>
      <p:pic>
        <p:nvPicPr>
          <p:cNvPr id="6" name="Picture 2" descr="C:\Users\Manas IT\Downloads\APCERSST 202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" y="428604"/>
            <a:ext cx="3130543" cy="10249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Asia Pacific Conference on Educational Research, Social Science and Technology (APCERSST-2026)</a:t>
            </a:r>
          </a:p>
        </p:txBody>
      </p:sp>
      <p:pic>
        <p:nvPicPr>
          <p:cNvPr id="6" name="Picture 2" descr="C:\Users\Manas IT\Downloads\APCERSST 202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428604"/>
            <a:ext cx="3130543" cy="10249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Asia Pacific Conference on Educational Research, Social Science and Technology (APCERSST-2026)</a:t>
            </a:r>
          </a:p>
        </p:txBody>
      </p:sp>
      <p:pic>
        <p:nvPicPr>
          <p:cNvPr id="6" name="Picture 2" descr="C:\Users\Manas IT\Downloads\APCERSST 202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428604"/>
            <a:ext cx="3130543" cy="10249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Asia Pacific Conference on Educational Research, Social Science and Technology (APCERSST-2026)</a:t>
            </a:r>
          </a:p>
        </p:txBody>
      </p:sp>
      <p:pic>
        <p:nvPicPr>
          <p:cNvPr id="6" name="Picture 2" descr="C:\Users\Manas IT\Downloads\APCERSST 202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428604"/>
            <a:ext cx="3130543" cy="10249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Asia Pacific Conference on Educational Research, Social Science and Technology (APCERSST-2026)</a:t>
            </a:r>
          </a:p>
        </p:txBody>
      </p:sp>
      <p:pic>
        <p:nvPicPr>
          <p:cNvPr id="6" name="Picture 2" descr="C:\Users\Manas IT\Downloads\APCERSST 202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428604"/>
            <a:ext cx="3130543" cy="10249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Asia Pacific Conference on Educational Research, Social Science and Technology (APCERSST-2026)</a:t>
            </a:r>
          </a:p>
        </p:txBody>
      </p:sp>
      <p:pic>
        <p:nvPicPr>
          <p:cNvPr id="6" name="Picture 2" descr="C:\Users\Manas IT\Downloads\APCERSST 202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428604"/>
            <a:ext cx="3130543" cy="10249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Asia Pacific Conference on Educational Research, Social Science and Technology (APCERSST-2026)</a:t>
            </a:r>
          </a:p>
        </p:txBody>
      </p:sp>
      <p:pic>
        <p:nvPicPr>
          <p:cNvPr id="7" name="Picture 2" descr="C:\Users\Manas IT\Downloads\APCERSST 202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428604"/>
            <a:ext cx="3130543" cy="10249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528</TotalTime>
  <Words>194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99</cp:revision>
  <dcterms:created xsi:type="dcterms:W3CDTF">2017-12-21T10:51:09Z</dcterms:created>
  <dcterms:modified xsi:type="dcterms:W3CDTF">2026-02-06T09:37:55Z</dcterms:modified>
</cp:coreProperties>
</file>